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j1ge/R2+uAOHYeVBFYZb6mPcbj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e4c099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e4c099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d567e3d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9d567e3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567e3d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d567e3d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6.jpg"/><Relationship Id="rId5" Type="http://schemas.openxmlformats.org/officeDocument/2006/relationships/image" Target="../media/image3.jpg"/><Relationship Id="rId6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8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subqueries.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is a subquery?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Utility of subqueries.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SUBQUERY?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query that used by another query (without saving the output into a temporary table),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e4c09998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UTILITY OF SUBQUERIES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e4c09998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e4c09998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can be used to generate values to be used later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d567e3dc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9d567e3dc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9d567e3dce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the customers for which the borrowed amount is higher than the mean amount of all the customers.</a:t>
            </a:r>
            <a:endParaRPr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1: calculate the average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bank.loan;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2 --&gt; pseudo code the main goal of this step ....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"AVERAGE"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3 ... create the query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567e3dce_0_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PRETTY QUERY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d567e3dce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567e3dce_0_9"/>
          <p:cNvSpPr txBox="1"/>
          <p:nvPr/>
        </p:nvSpPr>
        <p:spPr>
          <a:xfrm>
            <a:off x="835825" y="1607350"/>
            <a:ext cx="69759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4 - Prettify the result. Let's find top 10 such customers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